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2" r:id="rId6"/>
    <p:sldId id="263" r:id="rId7"/>
    <p:sldId id="261" r:id="rId8"/>
    <p:sldId id="260" r:id="rId9"/>
    <p:sldId id="264" r:id="rId10"/>
  </p:sldIdLst>
  <p:sldSz cx="14400213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00"/>
  </p:normalViewPr>
  <p:slideViewPr>
    <p:cSldViewPr snapToGrid="0" snapToObjects="1">
      <p:cViewPr>
        <p:scale>
          <a:sx n="69" d="100"/>
          <a:sy n="69" d="100"/>
        </p:scale>
        <p:origin x="448" y="-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000BB4-7FF9-404D-896F-3B4DB5F20849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AEB30-FBE5-3840-845B-EDAD0D8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3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AEB30-FBE5-3840-845B-EDAD0D8314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66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AEB30-FBE5-3840-845B-EDAD0D8314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07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2356703"/>
            <a:ext cx="12240181" cy="501340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7563446"/>
            <a:ext cx="10800160" cy="3476717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88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60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766678"/>
            <a:ext cx="3105046" cy="1220351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766678"/>
            <a:ext cx="9135135" cy="1220351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41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3590057"/>
            <a:ext cx="12420184" cy="5990088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9636813"/>
            <a:ext cx="12420184" cy="3150046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78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3833390"/>
            <a:ext cx="6120091" cy="91368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3833390"/>
            <a:ext cx="6120091" cy="91368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9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66681"/>
            <a:ext cx="12420184" cy="27833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3530053"/>
            <a:ext cx="6091964" cy="1730025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5260078"/>
            <a:ext cx="6091964" cy="7736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3530053"/>
            <a:ext cx="6121966" cy="1730025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5260078"/>
            <a:ext cx="6121966" cy="7736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08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41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32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960014"/>
            <a:ext cx="4644444" cy="3360050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2073367"/>
            <a:ext cx="7290108" cy="10233485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4320064"/>
            <a:ext cx="4644444" cy="8003453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960014"/>
            <a:ext cx="4644444" cy="3360050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2073367"/>
            <a:ext cx="7290108" cy="10233485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4320064"/>
            <a:ext cx="4644444" cy="8003453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82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766681"/>
            <a:ext cx="12420184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3833390"/>
            <a:ext cx="12420184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13346867"/>
            <a:ext cx="3240048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13346867"/>
            <a:ext cx="4860072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13346867"/>
            <a:ext cx="3240048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2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5298-19DE-A948-83FA-C575A6AE85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D9527-2879-7646-AD27-D09994BA4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91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89D3A60-3D94-634E-AA0C-963D0430E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07" t="10935" r="11712" b="8033"/>
          <a:stretch/>
        </p:blipFill>
        <p:spPr>
          <a:xfrm rot="5400000">
            <a:off x="7206074" y="7075358"/>
            <a:ext cx="2157327" cy="1860195"/>
          </a:xfrm>
          <a:prstGeom prst="rect">
            <a:avLst/>
          </a:prstGeom>
        </p:spPr>
      </p:pic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5BEC028-E819-9A48-A548-20DFF9280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600"/>
          <a:stretch/>
        </p:blipFill>
        <p:spPr>
          <a:xfrm>
            <a:off x="3286585" y="6891689"/>
            <a:ext cx="1900001" cy="2155225"/>
          </a:xfrm>
          <a:prstGeom prst="rect">
            <a:avLst/>
          </a:prstGeom>
        </p:spPr>
      </p:pic>
      <p:pic>
        <p:nvPicPr>
          <p:cNvPr id="9" name="Picture 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8F4E0F4-E79E-4F47-8F75-3FECAE8D34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07" r="4564"/>
          <a:stretch/>
        </p:blipFill>
        <p:spPr>
          <a:xfrm>
            <a:off x="5324177" y="3917258"/>
            <a:ext cx="1918552" cy="2159000"/>
          </a:xfrm>
          <a:prstGeom prst="rect">
            <a:avLst/>
          </a:prstGeom>
        </p:spPr>
      </p:pic>
      <p:pic>
        <p:nvPicPr>
          <p:cNvPr id="11" name="Picture 10" descr="A person holding a camera&#10;&#10;Description automatically generated">
            <a:extLst>
              <a:ext uri="{FF2B5EF4-FFF2-40B4-BE49-F238E27FC236}">
                <a16:creationId xmlns:a16="http://schemas.microsoft.com/office/drawing/2014/main" id="{93292EFC-55CB-2E4E-8724-FBF3D629E6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10" r="35875" b="34704"/>
          <a:stretch/>
        </p:blipFill>
        <p:spPr>
          <a:xfrm>
            <a:off x="11401715" y="6926791"/>
            <a:ext cx="1815837" cy="2143501"/>
          </a:xfrm>
          <a:prstGeom prst="rect">
            <a:avLst/>
          </a:prstGeom>
        </p:spPr>
      </p:pic>
      <p:pic>
        <p:nvPicPr>
          <p:cNvPr id="13" name="Picture 12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762F6198-4A44-B443-ABD6-1E1750D882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907" t="9729" r="19250" b="46487"/>
          <a:stretch/>
        </p:blipFill>
        <p:spPr>
          <a:xfrm>
            <a:off x="1178119" y="3990490"/>
            <a:ext cx="1964853" cy="2085768"/>
          </a:xfrm>
          <a:prstGeom prst="rect">
            <a:avLst/>
          </a:prstGeom>
        </p:spPr>
      </p:pic>
      <p:pic>
        <p:nvPicPr>
          <p:cNvPr id="15" name="Picture 14" descr="A person in a black shirt&#10;&#10;Description automatically generated">
            <a:extLst>
              <a:ext uri="{FF2B5EF4-FFF2-40B4-BE49-F238E27FC236}">
                <a16:creationId xmlns:a16="http://schemas.microsoft.com/office/drawing/2014/main" id="{047185E1-46EA-9F4A-9BA7-337A74623B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94" r="9275" b="31352"/>
          <a:stretch/>
        </p:blipFill>
        <p:spPr>
          <a:xfrm>
            <a:off x="3228931" y="3973199"/>
            <a:ext cx="2026889" cy="2107445"/>
          </a:xfrm>
          <a:prstGeom prst="rect">
            <a:avLst/>
          </a:prstGeom>
        </p:spPr>
      </p:pic>
      <p:pic>
        <p:nvPicPr>
          <p:cNvPr id="17" name="Picture 16" descr="A close up of a person&#10;&#10;Description automatically generated">
            <a:extLst>
              <a:ext uri="{FF2B5EF4-FFF2-40B4-BE49-F238E27FC236}">
                <a16:creationId xmlns:a16="http://schemas.microsoft.com/office/drawing/2014/main" id="{4D420291-7FAC-A747-940B-52912712FB3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623" t="3644" r="9596" b="8752"/>
          <a:stretch/>
        </p:blipFill>
        <p:spPr>
          <a:xfrm>
            <a:off x="5300206" y="6915068"/>
            <a:ext cx="1916101" cy="2155225"/>
          </a:xfrm>
          <a:prstGeom prst="rect">
            <a:avLst/>
          </a:prstGeom>
        </p:spPr>
      </p:pic>
      <p:pic>
        <p:nvPicPr>
          <p:cNvPr id="19" name="Picture 18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39BFAF33-0215-6C46-AEDC-C582105CD49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1537" t="1" r="11140" b="64684"/>
          <a:stretch/>
        </p:blipFill>
        <p:spPr>
          <a:xfrm>
            <a:off x="9377882" y="6966117"/>
            <a:ext cx="1860195" cy="2080794"/>
          </a:xfrm>
          <a:prstGeom prst="rect">
            <a:avLst/>
          </a:prstGeom>
        </p:spPr>
      </p:pic>
      <p:pic>
        <p:nvPicPr>
          <p:cNvPr id="23" name="Picture 22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05051B12-F775-5E44-BA27-5CEF4801385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1669" t="18007" r="20508" b="36037"/>
          <a:stretch/>
        </p:blipFill>
        <p:spPr>
          <a:xfrm>
            <a:off x="9321973" y="3995674"/>
            <a:ext cx="1918552" cy="2107445"/>
          </a:xfrm>
          <a:prstGeom prst="rect">
            <a:avLst/>
          </a:prstGeom>
        </p:spPr>
      </p:pic>
      <p:pic>
        <p:nvPicPr>
          <p:cNvPr id="25" name="Picture 24" descr="A person in front of a book shelf&#10;&#10;Description automatically generated">
            <a:extLst>
              <a:ext uri="{FF2B5EF4-FFF2-40B4-BE49-F238E27FC236}">
                <a16:creationId xmlns:a16="http://schemas.microsoft.com/office/drawing/2014/main" id="{FDDE8473-A341-7643-B3B6-F6D76DAC18E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574" t="7567" r="9069" b="9550"/>
          <a:stretch/>
        </p:blipFill>
        <p:spPr>
          <a:xfrm>
            <a:off x="7323444" y="3995674"/>
            <a:ext cx="1916102" cy="2107445"/>
          </a:xfrm>
          <a:prstGeom prst="rect">
            <a:avLst/>
          </a:prstGeom>
        </p:spPr>
      </p:pic>
      <p:pic>
        <p:nvPicPr>
          <p:cNvPr id="27" name="Picture 26" descr="A person wearing a scarf&#10;&#10;Description automatically generated">
            <a:extLst>
              <a:ext uri="{FF2B5EF4-FFF2-40B4-BE49-F238E27FC236}">
                <a16:creationId xmlns:a16="http://schemas.microsoft.com/office/drawing/2014/main" id="{C6621E22-3CBC-3F41-8D61-A884B14ADB4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6199" t="8288" r="25968" b="35496"/>
          <a:stretch/>
        </p:blipFill>
        <p:spPr>
          <a:xfrm>
            <a:off x="11310598" y="3990490"/>
            <a:ext cx="1907865" cy="2126208"/>
          </a:xfrm>
          <a:prstGeom prst="rect">
            <a:avLst/>
          </a:prstGeom>
        </p:spPr>
      </p:pic>
      <p:pic>
        <p:nvPicPr>
          <p:cNvPr id="29" name="Picture 2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F03A99B-7D59-614E-87C5-1E31902F2EE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910" r="2995"/>
          <a:stretch/>
        </p:blipFill>
        <p:spPr>
          <a:xfrm>
            <a:off x="1202674" y="6891688"/>
            <a:ext cx="1984568" cy="21786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F02F2A3-9964-AA48-8F66-40FAEB407B82}"/>
              </a:ext>
            </a:extLst>
          </p:cNvPr>
          <p:cNvSpPr txBox="1"/>
          <p:nvPr/>
        </p:nvSpPr>
        <p:spPr>
          <a:xfrm>
            <a:off x="1288660" y="6103116"/>
            <a:ext cx="1690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7030A0"/>
                </a:solidFill>
              </a:rPr>
              <a:t>Sepideh</a:t>
            </a:r>
            <a:r>
              <a:rPr lang="en-US" sz="1600" b="1" dirty="0">
                <a:solidFill>
                  <a:srgbClr val="7030A0"/>
                </a:solidFill>
              </a:rPr>
              <a:t> Foroutan</a:t>
            </a:r>
            <a:br>
              <a:rPr lang="en-US" sz="1400" dirty="0">
                <a:solidFill>
                  <a:srgbClr val="7030A0"/>
                </a:solidFill>
              </a:rPr>
            </a:br>
            <a:r>
              <a:rPr lang="en-US" sz="1400" b="1" dirty="0">
                <a:solidFill>
                  <a:srgbClr val="7030A0"/>
                </a:solidFill>
              </a:rPr>
              <a:t>President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658D6D-6853-5B4C-9109-A9FD8D7A7848}"/>
              </a:ext>
            </a:extLst>
          </p:cNvPr>
          <p:cNvSpPr txBox="1"/>
          <p:nvPr/>
        </p:nvSpPr>
        <p:spPr>
          <a:xfrm>
            <a:off x="3214001" y="6103116"/>
            <a:ext cx="20451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Marie </a:t>
            </a:r>
            <a:r>
              <a:rPr lang="en-US" sz="1600" b="1" dirty="0" err="1">
                <a:solidFill>
                  <a:srgbClr val="7030A0"/>
                </a:solidFill>
              </a:rPr>
              <a:t>Trussart</a:t>
            </a:r>
            <a:br>
              <a:rPr lang="en-US" sz="1400" dirty="0">
                <a:solidFill>
                  <a:srgbClr val="7030A0"/>
                </a:solidFill>
              </a:rPr>
            </a:br>
            <a:r>
              <a:rPr lang="en-US" sz="1400" b="1" dirty="0">
                <a:solidFill>
                  <a:srgbClr val="7030A0"/>
                </a:solidFill>
              </a:rPr>
              <a:t>Vice-President/Facebook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B3833E-49A7-6D46-BA50-29A16FA89445}"/>
              </a:ext>
            </a:extLst>
          </p:cNvPr>
          <p:cNvSpPr txBox="1"/>
          <p:nvPr/>
        </p:nvSpPr>
        <p:spPr>
          <a:xfrm>
            <a:off x="5420820" y="6116699"/>
            <a:ext cx="17032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Adele </a:t>
            </a:r>
            <a:r>
              <a:rPr lang="en-US" sz="1600" b="1" dirty="0" err="1">
                <a:solidFill>
                  <a:srgbClr val="7030A0"/>
                </a:solidFill>
              </a:rPr>
              <a:t>Barugahare</a:t>
            </a:r>
            <a:br>
              <a:rPr lang="en-US" sz="1400" dirty="0">
                <a:solidFill>
                  <a:srgbClr val="7030A0"/>
                </a:solidFill>
              </a:rPr>
            </a:br>
            <a:r>
              <a:rPr lang="en-US" sz="1400" b="1" dirty="0">
                <a:solidFill>
                  <a:srgbClr val="7030A0"/>
                </a:solidFill>
              </a:rPr>
              <a:t>Treasurer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235CF3-CFE6-6A43-9394-7E7E59F569EA}"/>
              </a:ext>
            </a:extLst>
          </p:cNvPr>
          <p:cNvSpPr txBox="1"/>
          <p:nvPr/>
        </p:nvSpPr>
        <p:spPr>
          <a:xfrm>
            <a:off x="7473746" y="6103116"/>
            <a:ext cx="15905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7030A0"/>
                </a:solidFill>
              </a:rPr>
              <a:t>Goknur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b="1" dirty="0" err="1">
                <a:solidFill>
                  <a:srgbClr val="7030A0"/>
                </a:solidFill>
              </a:rPr>
              <a:t>Giner</a:t>
            </a:r>
            <a:br>
              <a:rPr lang="en-US" sz="1400" dirty="0">
                <a:solidFill>
                  <a:srgbClr val="7030A0"/>
                </a:solidFill>
              </a:rPr>
            </a:br>
            <a:r>
              <a:rPr lang="en-US" sz="1400" b="1" dirty="0">
                <a:solidFill>
                  <a:srgbClr val="7030A0"/>
                </a:solidFill>
              </a:rPr>
              <a:t>Secretory/Catering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DBA0E4-960A-B940-931A-02D825A611FA}"/>
              </a:ext>
            </a:extLst>
          </p:cNvPr>
          <p:cNvSpPr txBox="1"/>
          <p:nvPr/>
        </p:nvSpPr>
        <p:spPr>
          <a:xfrm>
            <a:off x="9288846" y="6103116"/>
            <a:ext cx="20165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Alexander Garnham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Meet-up/Venue Booking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3072A3-9A07-7C4D-8199-1FE767A32437}"/>
              </a:ext>
            </a:extLst>
          </p:cNvPr>
          <p:cNvSpPr txBox="1"/>
          <p:nvPr/>
        </p:nvSpPr>
        <p:spPr>
          <a:xfrm>
            <a:off x="5568202" y="9114892"/>
            <a:ext cx="14542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Anna </a:t>
            </a:r>
            <a:r>
              <a:rPr lang="en-US" sz="1600" b="1" dirty="0" err="1">
                <a:solidFill>
                  <a:srgbClr val="7030A0"/>
                </a:solidFill>
              </a:rPr>
              <a:t>Quaglieri</a:t>
            </a:r>
            <a:br>
              <a:rPr lang="en-US" sz="1600" dirty="0">
                <a:solidFill>
                  <a:srgbClr val="7030A0"/>
                </a:solidFill>
              </a:rPr>
            </a:br>
            <a:r>
              <a:rPr lang="en-US" sz="1400" b="1" dirty="0">
                <a:solidFill>
                  <a:srgbClr val="7030A0"/>
                </a:solidFill>
              </a:rPr>
              <a:t>Flyer/</a:t>
            </a:r>
            <a:r>
              <a:rPr lang="en-US" sz="1400" b="1" dirty="0" err="1">
                <a:solidFill>
                  <a:srgbClr val="7030A0"/>
                </a:solidFill>
              </a:rPr>
              <a:t>Github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5F06B4-9D8E-574F-9398-5B4121703AB8}"/>
              </a:ext>
            </a:extLst>
          </p:cNvPr>
          <p:cNvSpPr txBox="1"/>
          <p:nvPr/>
        </p:nvSpPr>
        <p:spPr>
          <a:xfrm>
            <a:off x="11642698" y="6103116"/>
            <a:ext cx="14782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7030A0"/>
                </a:solidFill>
              </a:rPr>
              <a:t>Sehrish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b="1" dirty="0" err="1">
                <a:solidFill>
                  <a:srgbClr val="7030A0"/>
                </a:solidFill>
              </a:rPr>
              <a:t>Kanwal</a:t>
            </a:r>
            <a:br>
              <a:rPr lang="en-US" sz="1400" b="1" dirty="0">
                <a:solidFill>
                  <a:srgbClr val="7030A0"/>
                </a:solidFill>
              </a:rPr>
            </a:br>
            <a:r>
              <a:rPr lang="en-US" sz="1400" b="1" dirty="0" err="1">
                <a:solidFill>
                  <a:srgbClr val="7030A0"/>
                </a:solidFill>
              </a:rPr>
              <a:t>Github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1D3D6C-AF7C-4E44-B21E-2C6AA763776C}"/>
              </a:ext>
            </a:extLst>
          </p:cNvPr>
          <p:cNvSpPr txBox="1"/>
          <p:nvPr/>
        </p:nvSpPr>
        <p:spPr>
          <a:xfrm>
            <a:off x="1445305" y="9118503"/>
            <a:ext cx="13580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7030A0"/>
                </a:solidFill>
              </a:rPr>
              <a:t>Shazia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b="1" dirty="0" err="1">
                <a:solidFill>
                  <a:srgbClr val="7030A0"/>
                </a:solidFill>
              </a:rPr>
              <a:t>Ruybal</a:t>
            </a:r>
            <a:br>
              <a:rPr lang="en-US" sz="1400" b="1" dirty="0">
                <a:solidFill>
                  <a:srgbClr val="7030A0"/>
                </a:solidFill>
              </a:rPr>
            </a:br>
            <a:r>
              <a:rPr lang="en-US" sz="1400" b="1" dirty="0">
                <a:solidFill>
                  <a:srgbClr val="7030A0"/>
                </a:solidFill>
              </a:rPr>
              <a:t>Twitter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EE5E10-1D29-C44B-903C-2B2A8F48C502}"/>
              </a:ext>
            </a:extLst>
          </p:cNvPr>
          <p:cNvSpPr txBox="1"/>
          <p:nvPr/>
        </p:nvSpPr>
        <p:spPr>
          <a:xfrm>
            <a:off x="3033053" y="9114892"/>
            <a:ext cx="2345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Nikki Rubinstein</a:t>
            </a:r>
            <a:br>
              <a:rPr lang="en-US" sz="1400" b="1" dirty="0">
                <a:solidFill>
                  <a:srgbClr val="7030A0"/>
                </a:solidFill>
              </a:rPr>
            </a:br>
            <a:r>
              <a:rPr lang="en-US" sz="1400" b="1" dirty="0">
                <a:solidFill>
                  <a:srgbClr val="7030A0"/>
                </a:solidFill>
              </a:rPr>
              <a:t>Initial Vice-President/Twitter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9BA2D5-3DA0-3647-B520-DB01C8DFD976}"/>
              </a:ext>
            </a:extLst>
          </p:cNvPr>
          <p:cNvSpPr txBox="1"/>
          <p:nvPr/>
        </p:nvSpPr>
        <p:spPr>
          <a:xfrm>
            <a:off x="7599452" y="9114892"/>
            <a:ext cx="13640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Miriam Yeung</a:t>
            </a:r>
            <a:br>
              <a:rPr lang="en-US" sz="1400" dirty="0">
                <a:solidFill>
                  <a:srgbClr val="7030A0"/>
                </a:solidFill>
              </a:rPr>
            </a:br>
            <a:r>
              <a:rPr lang="en-US" sz="1400" b="1" dirty="0">
                <a:solidFill>
                  <a:srgbClr val="7030A0"/>
                </a:solidFill>
              </a:rPr>
              <a:t>YouTube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F7B565-6665-F048-B7CA-265739CCAFFD}"/>
              </a:ext>
            </a:extLst>
          </p:cNvPr>
          <p:cNvSpPr txBox="1"/>
          <p:nvPr/>
        </p:nvSpPr>
        <p:spPr>
          <a:xfrm>
            <a:off x="9252976" y="9114892"/>
            <a:ext cx="21560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7030A0"/>
                </a:solidFill>
              </a:rPr>
              <a:t>Shanmathi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b="1" dirty="0" err="1">
                <a:solidFill>
                  <a:srgbClr val="7030A0"/>
                </a:solidFill>
              </a:rPr>
              <a:t>Ramasubbu</a:t>
            </a:r>
            <a:br>
              <a:rPr lang="en-US" sz="1400" dirty="0">
                <a:solidFill>
                  <a:srgbClr val="7030A0"/>
                </a:solidFill>
              </a:rPr>
            </a:br>
            <a:r>
              <a:rPr lang="en-US" sz="1400" b="1" dirty="0">
                <a:solidFill>
                  <a:srgbClr val="7030A0"/>
                </a:solidFill>
              </a:rPr>
              <a:t>LinkedIn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9527A3-FA76-E44A-9F43-BA6E8870DC6E}"/>
              </a:ext>
            </a:extLst>
          </p:cNvPr>
          <p:cNvSpPr txBox="1"/>
          <p:nvPr/>
        </p:nvSpPr>
        <p:spPr>
          <a:xfrm>
            <a:off x="11628677" y="9114892"/>
            <a:ext cx="13619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Lucy Liu</a:t>
            </a:r>
            <a:br>
              <a:rPr lang="en-US" sz="1400" dirty="0">
                <a:solidFill>
                  <a:srgbClr val="7030A0"/>
                </a:solidFill>
              </a:rPr>
            </a:br>
            <a:r>
              <a:rPr lang="en-US" sz="1400" b="1" dirty="0">
                <a:solidFill>
                  <a:srgbClr val="7030A0"/>
                </a:solidFill>
              </a:rPr>
              <a:t>Initial Secretory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6411181-9A37-1F45-A0A4-A232F09007A8}"/>
              </a:ext>
            </a:extLst>
          </p:cNvPr>
          <p:cNvSpPr/>
          <p:nvPr/>
        </p:nvSpPr>
        <p:spPr>
          <a:xfrm>
            <a:off x="1132242" y="3833038"/>
            <a:ext cx="12132058" cy="594182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05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98A7A149-1583-4745-9775-30B3701D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416" y="5251902"/>
            <a:ext cx="5289285" cy="3966964"/>
          </a:xfrm>
          <a:prstGeom prst="rect">
            <a:avLst/>
          </a:prstGeom>
        </p:spPr>
      </p:pic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B6095A28-E961-7D44-B7E0-2C9E24282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908" y="5251906"/>
            <a:ext cx="5289284" cy="3966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0637C2-A5D3-0B42-B146-3D9E8B63126A}"/>
              </a:ext>
            </a:extLst>
          </p:cNvPr>
          <p:cNvSpPr/>
          <p:nvPr/>
        </p:nvSpPr>
        <p:spPr>
          <a:xfrm>
            <a:off x="1616335" y="5187227"/>
            <a:ext cx="10839712" cy="410500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8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in front of a computer&#10;&#10;Description automatically generated">
            <a:extLst>
              <a:ext uri="{FF2B5EF4-FFF2-40B4-BE49-F238E27FC236}">
                <a16:creationId xmlns:a16="http://schemas.microsoft.com/office/drawing/2014/main" id="{C0B5A92F-F650-A94C-B84C-1300CCFA4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535" y="4159228"/>
            <a:ext cx="3681834" cy="2913878"/>
          </a:xfrm>
          <a:prstGeom prst="rect">
            <a:avLst/>
          </a:prstGeom>
        </p:spPr>
      </p:pic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7734830-51E4-5E49-9451-A9B83CB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822" y="4159232"/>
            <a:ext cx="3880117" cy="2913877"/>
          </a:xfrm>
          <a:prstGeom prst="rect">
            <a:avLst/>
          </a:prstGeom>
        </p:spPr>
      </p:pic>
      <p:pic>
        <p:nvPicPr>
          <p:cNvPr id="9" name="Picture 8" descr="A group of people watching a band on stage in front of a crowd&#10;&#10;Description automatically generated">
            <a:extLst>
              <a:ext uri="{FF2B5EF4-FFF2-40B4-BE49-F238E27FC236}">
                <a16:creationId xmlns:a16="http://schemas.microsoft.com/office/drawing/2014/main" id="{D0308E0A-709A-ED4E-BB76-F70CB8C846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0"/>
          <a:stretch/>
        </p:blipFill>
        <p:spPr>
          <a:xfrm>
            <a:off x="7881822" y="7200108"/>
            <a:ext cx="3880117" cy="2913877"/>
          </a:xfrm>
          <a:prstGeom prst="rect">
            <a:avLst/>
          </a:prstGeom>
        </p:spPr>
      </p:pic>
      <p:pic>
        <p:nvPicPr>
          <p:cNvPr id="11" name="Picture 10" descr="A group of people sitting at a desk in front of a computer&#10;&#10;Description automatically generated">
            <a:extLst>
              <a:ext uri="{FF2B5EF4-FFF2-40B4-BE49-F238E27FC236}">
                <a16:creationId xmlns:a16="http://schemas.microsoft.com/office/drawing/2014/main" id="{3227DCED-2008-BA42-8EDB-EB263363B0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3"/>
          <a:stretch/>
        </p:blipFill>
        <p:spPr>
          <a:xfrm>
            <a:off x="4079535" y="7200108"/>
            <a:ext cx="3681834" cy="29138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86B957E-6721-E548-BF44-3296A3DE173B}"/>
              </a:ext>
            </a:extLst>
          </p:cNvPr>
          <p:cNvSpPr/>
          <p:nvPr/>
        </p:nvSpPr>
        <p:spPr>
          <a:xfrm>
            <a:off x="3963420" y="4065265"/>
            <a:ext cx="7910286" cy="616120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06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ACE8340B-31F3-F241-8F7B-5BA180B2A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69" y="7034384"/>
            <a:ext cx="4453935" cy="121122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EAAC14-3CA7-C947-928B-7BC14D369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694" y="5210746"/>
            <a:ext cx="3778250" cy="16383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4CAAAA-4D90-904F-9500-E1C92B1097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23"/>
          <a:stretch/>
        </p:blipFill>
        <p:spPr>
          <a:xfrm>
            <a:off x="5473772" y="6879540"/>
            <a:ext cx="3823951" cy="1314595"/>
          </a:xfrm>
          <a:prstGeom prst="rect">
            <a:avLst/>
          </a:prstGeom>
        </p:spPr>
      </p:pic>
      <p:pic>
        <p:nvPicPr>
          <p:cNvPr id="11" name="Picture 10" descr="A group of people in front of a screen&#10;&#10;Description automatically generated">
            <a:extLst>
              <a:ext uri="{FF2B5EF4-FFF2-40B4-BE49-F238E27FC236}">
                <a16:creationId xmlns:a16="http://schemas.microsoft.com/office/drawing/2014/main" id="{FE903DB2-DA60-DC4C-A1EC-2C443A4BE0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7517"/>
          <a:stretch/>
        </p:blipFill>
        <p:spPr>
          <a:xfrm>
            <a:off x="5481578" y="5238748"/>
            <a:ext cx="3595799" cy="1568773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A083C5-F58C-5145-8992-7E58A5876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2924" y="5124258"/>
            <a:ext cx="3234700" cy="33163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362DE76-5E02-924A-81B7-FABCA120BDFE}"/>
              </a:ext>
            </a:extLst>
          </p:cNvPr>
          <p:cNvSpPr/>
          <p:nvPr/>
        </p:nvSpPr>
        <p:spPr>
          <a:xfrm>
            <a:off x="1245996" y="5000818"/>
            <a:ext cx="11496832" cy="343982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783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50B6F493-75DE-8E4F-926F-E821D38E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50" y="4216481"/>
            <a:ext cx="6153808" cy="4615356"/>
          </a:xfrm>
          <a:prstGeom prst="rect">
            <a:avLst/>
          </a:prstGeom>
        </p:spPr>
      </p:pic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CD07066C-5668-9345-88EA-404168271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612" y="4216483"/>
            <a:ext cx="4615355" cy="46153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ED6D57-5090-394A-8DE5-2A0A32AC2076}"/>
              </a:ext>
            </a:extLst>
          </p:cNvPr>
          <p:cNvSpPr/>
          <p:nvPr/>
        </p:nvSpPr>
        <p:spPr>
          <a:xfrm>
            <a:off x="1483225" y="4141544"/>
            <a:ext cx="11066649" cy="47715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39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C1F24D7C-078F-0E44-AA2F-FA3F5315E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340" y="5142706"/>
            <a:ext cx="5486400" cy="4114800"/>
          </a:xfrm>
          <a:prstGeom prst="rect">
            <a:avLst/>
          </a:prstGeom>
        </p:spPr>
      </p:pic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653372E-B60C-8746-8A92-DB890E2D7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408" y="5142706"/>
            <a:ext cx="5486400" cy="4114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AA13E6-404E-E042-9C3A-5405C09AA115}"/>
              </a:ext>
            </a:extLst>
          </p:cNvPr>
          <p:cNvSpPr/>
          <p:nvPr/>
        </p:nvSpPr>
        <p:spPr>
          <a:xfrm>
            <a:off x="1969675" y="5081397"/>
            <a:ext cx="11209960" cy="424968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465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731A0DB0-B350-7F49-B050-89610D84C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346" y="2549831"/>
            <a:ext cx="5118707" cy="3839030"/>
          </a:xfrm>
          <a:prstGeom prst="rect">
            <a:avLst/>
          </a:prstGeom>
        </p:spPr>
      </p:pic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8F2FD865-C74A-9540-8ABD-65EF7DC00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491" y="2549835"/>
            <a:ext cx="5118705" cy="38390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A4F87E-98E8-424A-ADDF-0081FD9B89C4}"/>
              </a:ext>
            </a:extLst>
          </p:cNvPr>
          <p:cNvSpPr/>
          <p:nvPr/>
        </p:nvSpPr>
        <p:spPr>
          <a:xfrm>
            <a:off x="1517908" y="2512892"/>
            <a:ext cx="10431829" cy="390499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B8B3AE-7CAB-6C48-ABEE-5C5888DBF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482"/>
          <a:stretch/>
        </p:blipFill>
        <p:spPr>
          <a:xfrm>
            <a:off x="839755" y="7155023"/>
            <a:ext cx="3907325" cy="3956410"/>
          </a:xfrm>
          <a:prstGeom prst="rect">
            <a:avLst/>
          </a:prstGeom>
        </p:spPr>
      </p:pic>
      <p:pic>
        <p:nvPicPr>
          <p:cNvPr id="14" name="Picture 13" descr="A picture containing food, woman, people, man&#10;&#10;Description automatically generated">
            <a:extLst>
              <a:ext uri="{FF2B5EF4-FFF2-40B4-BE49-F238E27FC236}">
                <a16:creationId xmlns:a16="http://schemas.microsoft.com/office/drawing/2014/main" id="{107C648A-437D-954B-8DCF-371F56248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039" y="7200106"/>
            <a:ext cx="9133886" cy="39049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4144505-6080-C045-9D5F-6496AEDDD9B9}"/>
              </a:ext>
            </a:extLst>
          </p:cNvPr>
          <p:cNvSpPr/>
          <p:nvPr/>
        </p:nvSpPr>
        <p:spPr>
          <a:xfrm>
            <a:off x="840779" y="7110636"/>
            <a:ext cx="13124146" cy="406911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37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E31BA230-95C2-C347-BA05-2864EDA48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88" y="4672028"/>
            <a:ext cx="4417373" cy="191042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0DD6C2-AF35-1749-9AAB-B3908B58B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344" y="2632685"/>
            <a:ext cx="4829137" cy="2014703"/>
          </a:xfrm>
          <a:prstGeom prst="rect">
            <a:avLst/>
          </a:prstGeom>
        </p:spPr>
      </p:pic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A676FCB-1938-164C-8189-C41C2DD11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272" y="4728013"/>
            <a:ext cx="3451790" cy="5254547"/>
          </a:xfrm>
          <a:prstGeom prst="rect">
            <a:avLst/>
          </a:prstGeom>
        </p:spPr>
      </p:pic>
      <p:pic>
        <p:nvPicPr>
          <p:cNvPr id="11" name="Picture 10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B71BC4A9-E726-7F42-B9FA-B22748CAFD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69" b="1819"/>
          <a:stretch/>
        </p:blipFill>
        <p:spPr>
          <a:xfrm>
            <a:off x="2370971" y="6700397"/>
            <a:ext cx="5904825" cy="3282163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2A2C4D-319A-4245-90A4-A2F06B7E55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909"/>
          <a:stretch/>
        </p:blipFill>
        <p:spPr>
          <a:xfrm>
            <a:off x="2314986" y="2595361"/>
            <a:ext cx="4311692" cy="1761452"/>
          </a:xfrm>
          <a:prstGeom prst="rect">
            <a:avLst/>
          </a:prstGeom>
        </p:spPr>
      </p:pic>
      <p:pic>
        <p:nvPicPr>
          <p:cNvPr id="15" name="Picture 14" descr="A group of people sitting in front of a crowd&#10;&#10;Description automatically generated">
            <a:extLst>
              <a:ext uri="{FF2B5EF4-FFF2-40B4-BE49-F238E27FC236}">
                <a16:creationId xmlns:a16="http://schemas.microsoft.com/office/drawing/2014/main" id="{CCA09D38-AB93-C147-93C8-140669D836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210"/>
          <a:stretch/>
        </p:blipFill>
        <p:spPr>
          <a:xfrm>
            <a:off x="8420300" y="10207690"/>
            <a:ext cx="3418946" cy="3135085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922AA-89A0-5040-B2BF-4A72D8D5D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3571" y="10345098"/>
            <a:ext cx="5951269" cy="299767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257C7D-7F58-F646-9E05-AEAD1820052C}"/>
              </a:ext>
            </a:extLst>
          </p:cNvPr>
          <p:cNvSpPr/>
          <p:nvPr/>
        </p:nvSpPr>
        <p:spPr>
          <a:xfrm>
            <a:off x="2214283" y="2433281"/>
            <a:ext cx="9814960" cy="1107744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10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5686</TotalTime>
  <Words>62</Words>
  <Application>Microsoft Macintosh PowerPoint</Application>
  <PresentationFormat>Custom</PresentationFormat>
  <Paragraphs>15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Momeneh Foroutan</dc:creator>
  <cp:lastModifiedBy>Momeneh Foroutan</cp:lastModifiedBy>
  <cp:revision>22</cp:revision>
  <dcterms:created xsi:type="dcterms:W3CDTF">2020-01-23T06:04:19Z</dcterms:created>
  <dcterms:modified xsi:type="dcterms:W3CDTF">2020-01-27T04:50:26Z</dcterms:modified>
</cp:coreProperties>
</file>